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3" r:id="rId7"/>
    <p:sldId id="267" r:id="rId8"/>
    <p:sldId id="266" r:id="rId9"/>
    <p:sldId id="265" r:id="rId10"/>
    <p:sldId id="262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 snapToGrid="0">
      <p:cViewPr varScale="1">
        <p:scale>
          <a:sx n="84" d="100"/>
          <a:sy n="84" d="100"/>
        </p:scale>
        <p:origin x="70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26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6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7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2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5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3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73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91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0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0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CAF04-E40F-40CF-A87C-944B706FFA13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7407-CE9F-41F3-8E0B-11C32343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34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23110" y="1245870"/>
            <a:ext cx="78201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на тему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«Снег. Свойства снега»</a:t>
            </a:r>
            <a:endParaRPr lang="ru-RU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43650" y="4652010"/>
            <a:ext cx="46448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Разработала Шашкина М.Ю.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краткосрочное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4-5 лет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122420" y="784860"/>
            <a:ext cx="3643313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800" b="1" dirty="0"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Результативность работы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956560" y="2114818"/>
            <a:ext cx="658749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уровень достижения образовательного результата детьми и каждого образовательного результата </a:t>
            </a:r>
          </a:p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Шашкина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М.Ю.</a:t>
            </a:r>
          </a:p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2614255"/>
            <a:ext cx="6716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53675" y="982980"/>
            <a:ext cx="66846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40" y="2845087"/>
            <a:ext cx="49332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называют свойства снега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опираясь на свои знания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0791" y="2845087"/>
            <a:ext cx="49606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желаемого результата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выражают интерес узнать о свойствах снега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57351" y="1543050"/>
            <a:ext cx="35318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хотят узнать все о снеге и его свойствах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29300" y="1360170"/>
            <a:ext cx="52806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узнают все о снеге, проводят опыт, что происходит со снегом от тепла (в тепле).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Делают аппликацию «Веселые снежинки».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Рисуют снежинки.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0161" y="1463040"/>
            <a:ext cx="44462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Обговаривают, что структура снега состоит из снежинок.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Проговаривают как можно нарисовать и сделать аппликацию снежинок, подготавливают для этого материал.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3710" y="925830"/>
            <a:ext cx="37376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играют в дидактическую и подвижную игры.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Рисуют и делают аппликацию снежинок.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делают общий вывод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550" y="465975"/>
            <a:ext cx="10509738" cy="614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детям представления о природном объекте-снежинках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познавательную активность детей при проведении опытов, экспериментов и наблюдений.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любознательность, познавательные интересы, внимание, память, речь, наблюдательность, экологическую воспитанность дошкольников.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о снеге, конкретизировать знания о снежинках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Вызывать положительнее эмоции, чувства восхищения природой.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чувство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родной природе.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анализировать , делать выводы.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66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48665" y="935921"/>
            <a:ext cx="4443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7760" y="1917115"/>
            <a:ext cx="50558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Формирование потребности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Загадывание загадок.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Чтение стихотворений, энциклопедии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66511" y="1917115"/>
            <a:ext cx="4937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Формирование образа желаемого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результата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Беседа «Снег,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свойства снега»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91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93530" y="1586984"/>
            <a:ext cx="40176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мотива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НОД «Снежинки»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1540817"/>
            <a:ext cx="5608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целеполагания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«Дорисуй снежинку»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3390" y="1478756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планирования: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Обговаривания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с детьми </a:t>
            </a:r>
          </a:p>
          <a:p>
            <a:pPr algn="ctr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реализации</a:t>
            </a:r>
          </a:p>
          <a:p>
            <a:pPr algn="ctr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исследования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28472" y="1478756"/>
            <a:ext cx="50844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выполнения </a:t>
            </a:r>
          </a:p>
          <a:p>
            <a:pPr algn="ctr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0.proshkolu.ru/content/media/pic/std/4000000/3489000/3488338-0ec1cf62c15cf0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758565" y="975360"/>
            <a:ext cx="371475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dirty="0">
                <a:latin typeface="Times New Roman" pitchFamily="18" charset="0"/>
                <a:ea typeface="+mj-ea"/>
                <a:cs typeface="Times New Roman" pitchFamily="18" charset="0"/>
              </a:rPr>
              <a:t>УМК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52454" y="1838444"/>
            <a:ext cx="4624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274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Шашкин</dc:creator>
  <cp:lastModifiedBy>Шашкин</cp:lastModifiedBy>
  <cp:revision>15</cp:revision>
  <dcterms:created xsi:type="dcterms:W3CDTF">2016-02-02T14:36:34Z</dcterms:created>
  <dcterms:modified xsi:type="dcterms:W3CDTF">2016-02-14T07:45:22Z</dcterms:modified>
</cp:coreProperties>
</file>